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61" r:id="rId4"/>
    <p:sldId id="258" r:id="rId5"/>
    <p:sldId id="262" r:id="rId6"/>
    <p:sldId id="259" r:id="rId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756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86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457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05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561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81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706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075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421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62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‹Nº›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08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40" r:id="rId4"/>
    <p:sldLayoutId id="2147483741" r:id="rId5"/>
    <p:sldLayoutId id="2147483746" r:id="rId6"/>
    <p:sldLayoutId id="2147483742" r:id="rId7"/>
    <p:sldLayoutId id="2147483743" r:id="rId8"/>
    <p:sldLayoutId id="2147483744" r:id="rId9"/>
    <p:sldLayoutId id="2147483745" r:id="rId10"/>
    <p:sldLayoutId id="21474837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814345-41DE-42C5-8657-66C1417D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68E419-3727-4F5E-8840-AF149B33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519B6EC-D7AE-452F-8D0C-D11BD337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5760" y="571500"/>
            <a:ext cx="0" cy="570286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Conexión abstracta con un fondo gris pálido">
            <a:extLst>
              <a:ext uri="{FF2B5EF4-FFF2-40B4-BE49-F238E27FC236}">
                <a16:creationId xmlns:a16="http://schemas.microsoft.com/office/drawing/2014/main" id="{DE5CE193-89B2-2F04-0933-667A97F1B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62" y="0"/>
            <a:ext cx="12262903" cy="6898247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ítulo 2">
            <a:extLst>
              <a:ext uri="{FF2B5EF4-FFF2-40B4-BE49-F238E27FC236}">
                <a16:creationId xmlns:a16="http://schemas.microsoft.com/office/drawing/2014/main" id="{74D85CD8-94E3-EC71-ADEF-8E1341637B3F}"/>
              </a:ext>
            </a:extLst>
          </p:cNvPr>
          <p:cNvSpPr txBox="1">
            <a:spLocks/>
          </p:cNvSpPr>
          <p:nvPr/>
        </p:nvSpPr>
        <p:spPr>
          <a:xfrm>
            <a:off x="8081704" y="2233802"/>
            <a:ext cx="3581561" cy="10782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140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120000"/>
              </a:lnSpc>
            </a:pPr>
            <a:r>
              <a:rPr lang="en-US" sz="2400" dirty="0"/>
              <a:t>Daniel Felipe arias </a:t>
            </a:r>
            <a:r>
              <a:rPr lang="en-US" sz="2400" dirty="0" err="1"/>
              <a:t>corredor</a:t>
            </a:r>
            <a:endParaRPr lang="en-US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02D068-C3E5-8353-0077-48D7A0FF3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734" y="822960"/>
            <a:ext cx="6780274" cy="49959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 sz="4700" dirty="0"/>
              <a:t>Evidencia de producto: GA3-220201501-AA4-EV01</a:t>
            </a:r>
            <a:br>
              <a:rPr lang="es-MX" sz="4700" dirty="0"/>
            </a:br>
            <a:br>
              <a:rPr lang="es-MX" sz="4700" dirty="0"/>
            </a:br>
            <a:r>
              <a:rPr lang="es-MX" sz="4700" dirty="0"/>
              <a:t>Video expositivo sobre experimento de aplicación</a:t>
            </a:r>
            <a:endParaRPr lang="en-US" sz="47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EE1CC4-92A9-2523-F84C-C56A55C75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4588" y="3743583"/>
            <a:ext cx="3728584" cy="16899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>
              <a:lnSpc>
                <a:spcPct val="120000"/>
              </a:lnSpc>
            </a:pPr>
            <a:r>
              <a:rPr lang="en-US" sz="1800" dirty="0" err="1"/>
              <a:t>Tecnología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Análisis</a:t>
            </a:r>
            <a:r>
              <a:rPr lang="en-US" sz="1800" dirty="0"/>
              <a:t> y Desarrollo de Software</a:t>
            </a:r>
          </a:p>
          <a:p>
            <a:pPr indent="-228600">
              <a:lnSpc>
                <a:spcPct val="120000"/>
              </a:lnSpc>
            </a:pPr>
            <a:r>
              <a:rPr lang="en-US" sz="1800" dirty="0" err="1"/>
              <a:t>Ficha</a:t>
            </a:r>
            <a:r>
              <a:rPr lang="en-US" sz="1800" dirty="0"/>
              <a:t> 2675805</a:t>
            </a:r>
          </a:p>
        </p:txBody>
      </p:sp>
    </p:spTree>
    <p:extLst>
      <p:ext uri="{BB962C8B-B14F-4D97-AF65-F5344CB8AC3E}">
        <p14:creationId xmlns:p14="http://schemas.microsoft.com/office/powerpoint/2010/main" val="804658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FDD9D3-A421-9F29-3848-58CCA272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4800" b="1" dirty="0"/>
              <a:t>Electromagnetismo</a:t>
            </a:r>
            <a:endParaRPr lang="es-CO" sz="48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0E97B4-E02F-7ABA-3812-D8EE1DD8D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1616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Rama de la física que estudia las relaciones entre los fenómenos eléctricos y magnéticos. Las interacciones entre las partículas cargadas y los campos eléctricos y magnéticos.</a:t>
            </a:r>
          </a:p>
          <a:p>
            <a:pPr marL="0" indent="0">
              <a:buNone/>
            </a:pPr>
            <a:endParaRPr lang="es-MX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58220D-21F7-F62E-EAE3-05025D8998C8}"/>
              </a:ext>
            </a:extLst>
          </p:cNvPr>
          <p:cNvSpPr txBox="1"/>
          <p:nvPr/>
        </p:nvSpPr>
        <p:spPr>
          <a:xfrm>
            <a:off x="571499" y="3760150"/>
            <a:ext cx="730665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MX" sz="2400" dirty="0"/>
              <a:t>Los fenómenos electromagnéticos son descritos por las ecuaciones de Maxwell.</a:t>
            </a:r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r>
              <a:rPr lang="es-MX" sz="2400" dirty="0"/>
              <a:t>Luz, la electricidad y el magnetismo mismo fenómeno</a:t>
            </a:r>
            <a:endParaRPr lang="es-CO" sz="2400" dirty="0"/>
          </a:p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874C446-1F74-0E2F-3AD8-4BC5DA4A8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329" y="3297542"/>
            <a:ext cx="2296935" cy="28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1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99FD1-32C2-2552-C519-6E42468E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4800" b="1" dirty="0"/>
              <a:t>Electricidad</a:t>
            </a:r>
            <a:endParaRPr lang="es-CO" sz="48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D9E68C-01C8-F45E-D0A4-184260A5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Fenómeno físico que ocurre cuando hay un movimiento de las cargas eléctricas entre objetos.</a:t>
            </a:r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r>
              <a:rPr lang="es-MX" sz="2400" dirty="0"/>
              <a:t>Las cargas eléctricas pueden ser positivas o negativas</a:t>
            </a:r>
            <a:endParaRPr lang="es-CO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6C3B989-9032-F070-D707-F7C133FA3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820" y="3297167"/>
            <a:ext cx="2973325" cy="268950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ABC0BCD-5496-783E-883C-6139D604C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524" y="4426527"/>
            <a:ext cx="2773594" cy="156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0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99FD1-32C2-2552-C519-6E42468E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4800" b="1" dirty="0"/>
              <a:t>Magnetismo</a:t>
            </a:r>
            <a:endParaRPr lang="es-CO" sz="48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D9E68C-01C8-F45E-D0A4-184260A5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sz="2400" dirty="0"/>
              <a:t>Propiedad que tienen los objetos (imanes) de atraer a otros (metales) mediante el campo magnético</a:t>
            </a:r>
          </a:p>
          <a:p>
            <a:pPr marL="0" indent="0">
              <a:buNone/>
            </a:pPr>
            <a:r>
              <a:rPr lang="es-MX" sz="2400" dirty="0"/>
              <a:t>Imán tiene polos norte y sur</a:t>
            </a:r>
          </a:p>
          <a:p>
            <a:pPr marL="0" indent="0">
              <a:buNone/>
            </a:pPr>
            <a:r>
              <a:rPr lang="es-MX" sz="2400" dirty="0"/>
              <a:t>Campo magnético es el espacio que rodea a un objeto en el que actúa la fuerza magnética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1026" name="Picture 2" descr="Campo magnético. Imanes y cargas en movimiento">
            <a:extLst>
              <a:ext uri="{FF2B5EF4-FFF2-40B4-BE49-F238E27FC236}">
                <a16:creationId xmlns:a16="http://schemas.microsoft.com/office/drawing/2014/main" id="{65F32FA1-7677-6EC3-7879-1D7B5DE27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556" y="4180424"/>
            <a:ext cx="2557308" cy="210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23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99FD1-32C2-2552-C519-6E42468E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800" b="1" dirty="0"/>
              <a:t>Electromagnetismo</a:t>
            </a:r>
            <a:endParaRPr lang="es-CO" sz="48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D9E68C-01C8-F45E-D0A4-184260A5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Relación entre la electricidad y magnetismo</a:t>
            </a:r>
          </a:p>
          <a:p>
            <a:pPr marL="0" indent="0">
              <a:buNone/>
            </a:pPr>
            <a:r>
              <a:rPr lang="es-MX" dirty="0"/>
              <a:t>Corrientes eléctricas producen un campo magnético alrededor de objetos conductores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B7EC74-BB17-12DF-126F-5ACE62EE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087" y="3259321"/>
            <a:ext cx="4263825" cy="2654942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22673AA-C4CA-EFCA-CEFF-93A2B1F89833}"/>
              </a:ext>
            </a:extLst>
          </p:cNvPr>
          <p:cNvSpPr txBox="1">
            <a:spLocks/>
          </p:cNvSpPr>
          <p:nvPr/>
        </p:nvSpPr>
        <p:spPr>
          <a:xfrm>
            <a:off x="571499" y="3259321"/>
            <a:ext cx="3086101" cy="1722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dirty="0"/>
              <a:t>Electroimán: campo magnético se produce mediante el flujo de una corriente eléctrica</a:t>
            </a:r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7DEDC0A-EB88-BDA3-C2BF-9B68328E4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167" y="3631962"/>
            <a:ext cx="3142143" cy="171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28DA5-9D9B-6A96-4592-4219105F7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892" y="-133488"/>
            <a:ext cx="7946679" cy="1084101"/>
          </a:xfrm>
        </p:spPr>
        <p:txBody>
          <a:bodyPr>
            <a:normAutofit/>
          </a:bodyPr>
          <a:lstStyle/>
          <a:p>
            <a:r>
              <a:rPr lang="es-MX" b="1" dirty="0"/>
              <a:t>Ejemplo de electroimán</a:t>
            </a:r>
            <a:endParaRPr lang="es-CO" b="1" dirty="0"/>
          </a:p>
        </p:txBody>
      </p:sp>
      <p:pic>
        <p:nvPicPr>
          <p:cNvPr id="5" name="2023-07-30 20-57-43">
            <a:hlinkClick r:id="" action="ppaction://media"/>
            <a:extLst>
              <a:ext uri="{FF2B5EF4-FFF2-40B4-BE49-F238E27FC236}">
                <a16:creationId xmlns:a16="http://schemas.microsoft.com/office/drawing/2014/main" id="{7A8936D2-7CA9-F702-2223-2D828477AC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6806" y="950613"/>
            <a:ext cx="10018387" cy="5634914"/>
          </a:xfrm>
        </p:spPr>
      </p:pic>
    </p:spTree>
    <p:extLst>
      <p:ext uri="{BB962C8B-B14F-4D97-AF65-F5344CB8AC3E}">
        <p14:creationId xmlns:p14="http://schemas.microsoft.com/office/powerpoint/2010/main" val="361578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303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lignmentVTI">
  <a:themeElements>
    <a:clrScheme name="AnalogousFromLightSeed_2SEEDS">
      <a:dk1>
        <a:srgbClr val="000000"/>
      </a:dk1>
      <a:lt1>
        <a:srgbClr val="FFFFFF"/>
      </a:lt1>
      <a:dk2>
        <a:srgbClr val="413024"/>
      </a:dk2>
      <a:lt2>
        <a:srgbClr val="E2E6E8"/>
      </a:lt2>
      <a:accent1>
        <a:srgbClr val="D59164"/>
      </a:accent1>
      <a:accent2>
        <a:srgbClr val="DC8081"/>
      </a:accent2>
      <a:accent3>
        <a:srgbClr val="AFA266"/>
      </a:accent3>
      <a:accent4>
        <a:srgbClr val="52AFAF"/>
      </a:accent4>
      <a:accent5>
        <a:srgbClr val="69A8D6"/>
      </a:accent5>
      <a:accent6>
        <a:srgbClr val="6476D5"/>
      </a:accent6>
      <a:hlink>
        <a:srgbClr val="5986A5"/>
      </a:hlink>
      <a:folHlink>
        <a:srgbClr val="7F7F7F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175</Words>
  <Application>Microsoft Office PowerPoint</Application>
  <PresentationFormat>Panorámica</PresentationFormat>
  <Paragraphs>22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Batang</vt:lpstr>
      <vt:lpstr>Arial</vt:lpstr>
      <vt:lpstr>Avenir Next LT Pro Light</vt:lpstr>
      <vt:lpstr>AlignmentVTI</vt:lpstr>
      <vt:lpstr>Evidencia de producto: GA3-220201501-AA4-EV01  Video expositivo sobre experimento de aplicación</vt:lpstr>
      <vt:lpstr>Electromagnetismo</vt:lpstr>
      <vt:lpstr>Electricidad</vt:lpstr>
      <vt:lpstr>Magnetismo</vt:lpstr>
      <vt:lpstr>Electromagnetismo</vt:lpstr>
      <vt:lpstr>Ejemplo de electroimán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Evidencia de producto: GA3-220201501-AA2-EV01  Video expositivo sobre experimento de aplicación</dc:title>
  <dc:creator>Daniel Arias</dc:creator>
  <cp:lastModifiedBy>Daniel Arias</cp:lastModifiedBy>
  <cp:revision>3</cp:revision>
  <dcterms:created xsi:type="dcterms:W3CDTF">2023-07-30T17:50:49Z</dcterms:created>
  <dcterms:modified xsi:type="dcterms:W3CDTF">2023-07-31T03:21:11Z</dcterms:modified>
</cp:coreProperties>
</file>